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50" r:id="rId2"/>
    <p:sldId id="351" r:id="rId3"/>
    <p:sldId id="352" r:id="rId4"/>
    <p:sldId id="382" r:id="rId5"/>
    <p:sldId id="380" r:id="rId6"/>
    <p:sldId id="381" r:id="rId7"/>
    <p:sldId id="490" r:id="rId8"/>
    <p:sldId id="379" r:id="rId9"/>
    <p:sldId id="412" r:id="rId10"/>
    <p:sldId id="377" r:id="rId11"/>
    <p:sldId id="378" r:id="rId12"/>
    <p:sldId id="376" r:id="rId13"/>
    <p:sldId id="282" r:id="rId14"/>
    <p:sldId id="373" r:id="rId15"/>
    <p:sldId id="375" r:id="rId16"/>
    <p:sldId id="339" r:id="rId17"/>
    <p:sldId id="483" r:id="rId18"/>
    <p:sldId id="484" r:id="rId19"/>
    <p:sldId id="340" r:id="rId20"/>
    <p:sldId id="338" r:id="rId21"/>
    <p:sldId id="341" r:id="rId22"/>
    <p:sldId id="414" r:id="rId23"/>
    <p:sldId id="342" r:id="rId24"/>
    <p:sldId id="416" r:id="rId25"/>
    <p:sldId id="486" r:id="rId26"/>
    <p:sldId id="417" r:id="rId27"/>
    <p:sldId id="418" r:id="rId28"/>
    <p:sldId id="480" r:id="rId29"/>
    <p:sldId id="482" r:id="rId30"/>
    <p:sldId id="407" r:id="rId31"/>
    <p:sldId id="408" r:id="rId32"/>
    <p:sldId id="421" r:id="rId33"/>
    <p:sldId id="419" r:id="rId34"/>
    <p:sldId id="294" r:id="rId35"/>
    <p:sldId id="297" r:id="rId36"/>
    <p:sldId id="478" r:id="rId37"/>
    <p:sldId id="481" r:id="rId38"/>
    <p:sldId id="487" r:id="rId39"/>
    <p:sldId id="488" r:id="rId40"/>
    <p:sldId id="489" r:id="rId41"/>
    <p:sldId id="477" r:id="rId42"/>
    <p:sldId id="479" r:id="rId43"/>
    <p:sldId id="485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1044" y="1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5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microsoft.com/office/2007/relationships/hdphoto" Target="../media/hdphoto8.wdp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54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E88E51-1B55-88E4-8DBA-91E9E4F8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75" y="0"/>
            <a:ext cx="815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0DE4-7518-90C1-A275-1676E5E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A65E5-88D6-C40D-A6D4-FF186477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2690117" y="317500"/>
            <a:ext cx="7220439" cy="49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A46AE-63F8-E4A0-7E52-553EBA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0"/>
          <a:stretch/>
        </p:blipFill>
        <p:spPr>
          <a:xfrm rot="5400000" flipV="1">
            <a:off x="6618277" y="-374926"/>
            <a:ext cx="2599854" cy="398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F0E93-44F8-2322-4FAA-965FAB2C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8617" y="3041638"/>
            <a:ext cx="1737690" cy="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9F37F1-F072-463C-265E-76708CCF4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39028" b="43524"/>
          <a:stretch/>
        </p:blipFill>
        <p:spPr>
          <a:xfrm rot="16200000">
            <a:off x="-310505" y="1942498"/>
            <a:ext cx="5189802" cy="310342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A2AF82-568C-2E89-7F6E-63028D640580}"/>
              </a:ext>
            </a:extLst>
          </p:cNvPr>
          <p:cNvCxnSpPr>
            <a:cxnSpLocks/>
          </p:cNvCxnSpPr>
          <p:nvPr/>
        </p:nvCxnSpPr>
        <p:spPr>
          <a:xfrm>
            <a:off x="5181600" y="890938"/>
            <a:ext cx="3805382" cy="539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48ED9-5D25-155B-B30D-B1351BA9271E}"/>
              </a:ext>
            </a:extLst>
          </p:cNvPr>
          <p:cNvCxnSpPr/>
          <p:nvPr/>
        </p:nvCxnSpPr>
        <p:spPr>
          <a:xfrm>
            <a:off x="720436" y="890938"/>
            <a:ext cx="3103419" cy="5186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8D3665-5F03-BE0D-3093-C23146BE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76" y="761769"/>
            <a:ext cx="3938357" cy="5334462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0195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77821C-BE12-66AD-AE8B-2AB0A90F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1911928"/>
            <a:ext cx="3667203" cy="101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B14C4-D3F8-5776-9183-9FE971DF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3642887"/>
            <a:ext cx="3667203" cy="101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2F44E0-1802-BCD4-9503-15912585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5358111"/>
            <a:ext cx="366720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2264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A14C3-E607-9423-1580-107395F4CB85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9C96D-F4E8-AF1A-ACC6-4606F90F4D34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F7F8A-16A2-9035-06C9-672CD9BA48D2}"/>
              </a:ext>
            </a:extLst>
          </p:cNvPr>
          <p:cNvSpPr txBox="1"/>
          <p:nvPr/>
        </p:nvSpPr>
        <p:spPr>
          <a:xfrm>
            <a:off x="476231" y="42295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적을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A5F6B-40E8-8A94-59F6-F72C3E98FE2F}"/>
              </a:ext>
            </a:extLst>
          </p:cNvPr>
          <p:cNvSpPr txBox="1"/>
          <p:nvPr/>
        </p:nvSpPr>
        <p:spPr>
          <a:xfrm>
            <a:off x="7821057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78CD6-1961-263F-665C-2ECDB4361A67}"/>
              </a:ext>
            </a:extLst>
          </p:cNvPr>
          <p:cNvSpPr txBox="1"/>
          <p:nvPr/>
        </p:nvSpPr>
        <p:spPr>
          <a:xfrm>
            <a:off x="10204221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2264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2295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적을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7474023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7470789" y="442198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4295347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6010483" y="373882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429534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5884685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84686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74023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63360" y="1468270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49925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37037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526373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53177" y="401581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474534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436619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5884685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6334685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5955529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747240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792240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754325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3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3" y="54521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7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27D9-5D88-E040-ACE6-7A476491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9A46DB-365B-5C95-5AF5-DA15C1443D19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447E9-19EF-9B63-4C1E-4C1E636274BA}"/>
              </a:ext>
            </a:extLst>
          </p:cNvPr>
          <p:cNvSpPr/>
          <p:nvPr/>
        </p:nvSpPr>
        <p:spPr>
          <a:xfrm>
            <a:off x="7470877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A5C4076-7CA9-6047-20CB-B5523EEEB575}"/>
              </a:ext>
            </a:extLst>
          </p:cNvPr>
          <p:cNvSpPr/>
          <p:nvPr/>
        </p:nvSpPr>
        <p:spPr>
          <a:xfrm>
            <a:off x="7467643" y="1129403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33B8F-5879-1399-EB0C-4F92E21FC8C5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C47F05-021E-5ECA-6026-BE1D2C8186F8}"/>
              </a:ext>
            </a:extLst>
          </p:cNvPr>
          <p:cNvSpPr/>
          <p:nvPr/>
        </p:nvSpPr>
        <p:spPr>
          <a:xfrm>
            <a:off x="4292201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FFD522-581C-42DD-116E-28500E625FC8}"/>
              </a:ext>
            </a:extLst>
          </p:cNvPr>
          <p:cNvSpPr txBox="1"/>
          <p:nvPr/>
        </p:nvSpPr>
        <p:spPr>
          <a:xfrm>
            <a:off x="6016875" y="779501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52D8F-6B63-DEE4-2750-D31333739106}"/>
              </a:ext>
            </a:extLst>
          </p:cNvPr>
          <p:cNvSpPr txBox="1"/>
          <p:nvPr/>
        </p:nvSpPr>
        <p:spPr>
          <a:xfrm>
            <a:off x="429220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F75141-AF14-11C6-F3B3-707246895317}"/>
              </a:ext>
            </a:extLst>
          </p:cNvPr>
          <p:cNvSpPr/>
          <p:nvPr/>
        </p:nvSpPr>
        <p:spPr>
          <a:xfrm>
            <a:off x="5881539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19BBA-9A15-81B3-F081-33B824C87348}"/>
              </a:ext>
            </a:extLst>
          </p:cNvPr>
          <p:cNvSpPr txBox="1"/>
          <p:nvPr/>
        </p:nvSpPr>
        <p:spPr>
          <a:xfrm>
            <a:off x="4862660" y="41469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DEBB4BE-83F3-DB09-B560-4B94C3C4644F}"/>
              </a:ext>
            </a:extLst>
          </p:cNvPr>
          <p:cNvSpPr/>
          <p:nvPr/>
        </p:nvSpPr>
        <p:spPr>
          <a:xfrm>
            <a:off x="474220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7FBB4D-E6B5-B8CE-CFA1-A036C4921F60}"/>
              </a:ext>
            </a:extLst>
          </p:cNvPr>
          <p:cNvSpPr txBox="1"/>
          <p:nvPr/>
        </p:nvSpPr>
        <p:spPr>
          <a:xfrm>
            <a:off x="436304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090058-CC5C-AA86-D5EC-C0024203E1AC}"/>
              </a:ext>
            </a:extLst>
          </p:cNvPr>
          <p:cNvSpPr txBox="1"/>
          <p:nvPr/>
        </p:nvSpPr>
        <p:spPr>
          <a:xfrm>
            <a:off x="5881539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066CB3-C4BD-E698-2531-E0ACDFB1A63F}"/>
              </a:ext>
            </a:extLst>
          </p:cNvPr>
          <p:cNvSpPr/>
          <p:nvPr/>
        </p:nvSpPr>
        <p:spPr>
          <a:xfrm>
            <a:off x="6331539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C9FDD2-8109-5B1E-C9F9-9FE73FA64F01}"/>
              </a:ext>
            </a:extLst>
          </p:cNvPr>
          <p:cNvSpPr txBox="1"/>
          <p:nvPr/>
        </p:nvSpPr>
        <p:spPr>
          <a:xfrm>
            <a:off x="5952383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0FB38F-FF0C-B0B5-79CA-4B77274386BD}"/>
              </a:ext>
            </a:extLst>
          </p:cNvPr>
          <p:cNvSpPr txBox="1"/>
          <p:nvPr/>
        </p:nvSpPr>
        <p:spPr>
          <a:xfrm>
            <a:off x="746926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588C26-F709-B2FC-A86E-D314AD0EDE52}"/>
              </a:ext>
            </a:extLst>
          </p:cNvPr>
          <p:cNvSpPr/>
          <p:nvPr/>
        </p:nvSpPr>
        <p:spPr>
          <a:xfrm>
            <a:off x="791926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97F609-0D55-5555-9AE6-C4DF9FD9BA2A}"/>
              </a:ext>
            </a:extLst>
          </p:cNvPr>
          <p:cNvSpPr txBox="1"/>
          <p:nvPr/>
        </p:nvSpPr>
        <p:spPr>
          <a:xfrm>
            <a:off x="754010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914A56-D573-7F7D-4CF9-EE44936CBC6F}"/>
              </a:ext>
            </a:extLst>
          </p:cNvPr>
          <p:cNvSpPr/>
          <p:nvPr/>
        </p:nvSpPr>
        <p:spPr>
          <a:xfrm>
            <a:off x="7505049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66BB77-B7FC-8B13-6BA0-19C3AA9530A3}"/>
              </a:ext>
            </a:extLst>
          </p:cNvPr>
          <p:cNvSpPr/>
          <p:nvPr/>
        </p:nvSpPr>
        <p:spPr>
          <a:xfrm>
            <a:off x="7501815" y="301123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C955C-CAAC-A9C0-DAA6-CE1EE346FBF3}"/>
              </a:ext>
            </a:extLst>
          </p:cNvPr>
          <p:cNvSpPr/>
          <p:nvPr/>
        </p:nvSpPr>
        <p:spPr>
          <a:xfrm>
            <a:off x="4326373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43650-3013-A239-6EA1-8D7D8531D191}"/>
              </a:ext>
            </a:extLst>
          </p:cNvPr>
          <p:cNvSpPr txBox="1"/>
          <p:nvPr/>
        </p:nvSpPr>
        <p:spPr>
          <a:xfrm>
            <a:off x="6016875" y="265729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705E2-90F0-E51B-9962-6275B3D21E42}"/>
              </a:ext>
            </a:extLst>
          </p:cNvPr>
          <p:cNvSpPr/>
          <p:nvPr/>
        </p:nvSpPr>
        <p:spPr>
          <a:xfrm>
            <a:off x="5915711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F34BF-4155-B876-73B9-7CCCEA795591}"/>
              </a:ext>
            </a:extLst>
          </p:cNvPr>
          <p:cNvSpPr txBox="1"/>
          <p:nvPr/>
        </p:nvSpPr>
        <p:spPr>
          <a:xfrm>
            <a:off x="5915711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EECA6E-ACBB-03C2-7072-A30FAA2F8E52}"/>
              </a:ext>
            </a:extLst>
          </p:cNvPr>
          <p:cNvSpPr/>
          <p:nvPr/>
        </p:nvSpPr>
        <p:spPr>
          <a:xfrm>
            <a:off x="6365711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6FF2B3-B169-3AC8-7016-684BEAFA1950}"/>
              </a:ext>
            </a:extLst>
          </p:cNvPr>
          <p:cNvSpPr txBox="1"/>
          <p:nvPr/>
        </p:nvSpPr>
        <p:spPr>
          <a:xfrm>
            <a:off x="5986555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1F268-5736-1DA1-126E-BCD4B6C1F83D}"/>
              </a:ext>
            </a:extLst>
          </p:cNvPr>
          <p:cNvSpPr txBox="1"/>
          <p:nvPr/>
        </p:nvSpPr>
        <p:spPr>
          <a:xfrm>
            <a:off x="750343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7F0393-28E8-BD8E-0566-0868579FEF00}"/>
              </a:ext>
            </a:extLst>
          </p:cNvPr>
          <p:cNvSpPr/>
          <p:nvPr/>
        </p:nvSpPr>
        <p:spPr>
          <a:xfrm>
            <a:off x="795343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9F9355-1650-A1E5-CCC8-66E23539F45F}"/>
              </a:ext>
            </a:extLst>
          </p:cNvPr>
          <p:cNvSpPr txBox="1"/>
          <p:nvPr/>
        </p:nvSpPr>
        <p:spPr>
          <a:xfrm>
            <a:off x="757427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A6E9AA-C372-5C0D-9992-304A85B0504B}"/>
              </a:ext>
            </a:extLst>
          </p:cNvPr>
          <p:cNvSpPr/>
          <p:nvPr/>
        </p:nvSpPr>
        <p:spPr>
          <a:xfrm>
            <a:off x="7470877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0193CE-1C8F-98FC-5FCB-C352B9894125}"/>
              </a:ext>
            </a:extLst>
          </p:cNvPr>
          <p:cNvSpPr/>
          <p:nvPr/>
        </p:nvSpPr>
        <p:spPr>
          <a:xfrm>
            <a:off x="4292201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BA3CE-C785-36FD-D9A2-131CC002D034}"/>
              </a:ext>
            </a:extLst>
          </p:cNvPr>
          <p:cNvSpPr txBox="1"/>
          <p:nvPr/>
        </p:nvSpPr>
        <p:spPr>
          <a:xfrm>
            <a:off x="5982703" y="461643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6ECDB8-A8CE-FA4E-116A-ACFFDC4D674D}"/>
              </a:ext>
            </a:extLst>
          </p:cNvPr>
          <p:cNvSpPr txBox="1"/>
          <p:nvPr/>
        </p:nvSpPr>
        <p:spPr>
          <a:xfrm>
            <a:off x="429220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9B6FA6-8E8B-22D3-0D0E-4C01E689E28E}"/>
              </a:ext>
            </a:extLst>
          </p:cNvPr>
          <p:cNvSpPr/>
          <p:nvPr/>
        </p:nvSpPr>
        <p:spPr>
          <a:xfrm>
            <a:off x="5881539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DB4A37-2CC5-7690-A9D8-3B25271A4666}"/>
              </a:ext>
            </a:extLst>
          </p:cNvPr>
          <p:cNvSpPr/>
          <p:nvPr/>
        </p:nvSpPr>
        <p:spPr>
          <a:xfrm>
            <a:off x="474220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CA4B93-85B7-FB49-04DE-ADC7347669B6}"/>
              </a:ext>
            </a:extLst>
          </p:cNvPr>
          <p:cNvSpPr txBox="1"/>
          <p:nvPr/>
        </p:nvSpPr>
        <p:spPr>
          <a:xfrm>
            <a:off x="436304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3C1B3-01F8-3DB1-00D2-A344DC8DD6BC}"/>
              </a:ext>
            </a:extLst>
          </p:cNvPr>
          <p:cNvSpPr txBox="1"/>
          <p:nvPr/>
        </p:nvSpPr>
        <p:spPr>
          <a:xfrm>
            <a:off x="5881539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CABD7A-C32D-953D-18F5-E7B48535F591}"/>
              </a:ext>
            </a:extLst>
          </p:cNvPr>
          <p:cNvSpPr/>
          <p:nvPr/>
        </p:nvSpPr>
        <p:spPr>
          <a:xfrm>
            <a:off x="6331539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E044B4-56FD-0E63-D098-A384B641EBA7}"/>
              </a:ext>
            </a:extLst>
          </p:cNvPr>
          <p:cNvSpPr txBox="1"/>
          <p:nvPr/>
        </p:nvSpPr>
        <p:spPr>
          <a:xfrm>
            <a:off x="5952383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79EACE-2DED-FB08-F70C-BE5C0C7D6B8B}"/>
              </a:ext>
            </a:extLst>
          </p:cNvPr>
          <p:cNvSpPr txBox="1"/>
          <p:nvPr/>
        </p:nvSpPr>
        <p:spPr>
          <a:xfrm>
            <a:off x="746926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13A678-A0A4-C707-371C-080CBBD37DB4}"/>
              </a:ext>
            </a:extLst>
          </p:cNvPr>
          <p:cNvSpPr/>
          <p:nvPr/>
        </p:nvSpPr>
        <p:spPr>
          <a:xfrm>
            <a:off x="791926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26C8E-208E-E412-A040-454CCB3CC9A9}"/>
              </a:ext>
            </a:extLst>
          </p:cNvPr>
          <p:cNvSpPr txBox="1"/>
          <p:nvPr/>
        </p:nvSpPr>
        <p:spPr>
          <a:xfrm>
            <a:off x="754010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C676362-23E3-CDBC-C0C6-7507C168D3BC}"/>
              </a:ext>
            </a:extLst>
          </p:cNvPr>
          <p:cNvSpPr/>
          <p:nvPr/>
        </p:nvSpPr>
        <p:spPr>
          <a:xfrm>
            <a:off x="4327991" y="3007197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D8723B-FAF8-DDEF-CEB0-7A5C96A867FF}"/>
              </a:ext>
            </a:extLst>
          </p:cNvPr>
          <p:cNvSpPr txBox="1"/>
          <p:nvPr/>
        </p:nvSpPr>
        <p:spPr>
          <a:xfrm>
            <a:off x="432637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00369E-959E-8568-3930-4565A88739AC}"/>
              </a:ext>
            </a:extLst>
          </p:cNvPr>
          <p:cNvSpPr/>
          <p:nvPr/>
        </p:nvSpPr>
        <p:spPr>
          <a:xfrm>
            <a:off x="477637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EE6E2-8029-FE8D-924A-4840E3992F7D}"/>
              </a:ext>
            </a:extLst>
          </p:cNvPr>
          <p:cNvSpPr txBox="1"/>
          <p:nvPr/>
        </p:nvSpPr>
        <p:spPr>
          <a:xfrm>
            <a:off x="439721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057480-EB3A-6E67-DBD1-1FBEEFC2067F}"/>
              </a:ext>
            </a:extLst>
          </p:cNvPr>
          <p:cNvSpPr txBox="1"/>
          <p:nvPr/>
        </p:nvSpPr>
        <p:spPr>
          <a:xfrm>
            <a:off x="9097425" y="656390"/>
            <a:ext cx="12222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915680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D5A5-C6A2-88EA-D332-E9A67E1CC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D7CFC8B1-E332-219C-08AD-AAE6922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CF59CE-5F79-4969-764B-C59E60151E95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CF05D4-9EE5-B51E-1E0F-6B0A47B27DD3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4EE8CA-4943-A11B-9FC2-18B616A1F23E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3E794C-3E1A-B541-56DA-8E5A124AA201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3AB73-564F-D100-3FAD-0B0A7646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9B42E7-7126-49F8-1CB9-D6B8CF3CE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5AA2CF-E725-2BEB-51A5-EBB53DEEB97A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81CE2B-A7C7-C4AD-6062-229906997D56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A2092C-4CA2-0DA8-9D1C-E6433871395D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0DE68-408C-8B5D-BCD6-5668E7A21B19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81787-1F84-3E95-E7CE-CC9755BC22EE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643E47-B850-5CFF-BD70-BABE1F47B80B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77E9E9-F260-559A-2571-F96507C30FA6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F771456-1973-3C5F-595E-A9F39DA4FC06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931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51CB-4A52-74AC-5FC1-BC6EBA0E6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EE0B4AD-21B2-B6C2-1C79-99F585E2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7FF020-D294-3039-FA71-2E60CB4645FE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E065B2-503A-FB06-7B1A-A3EA3257D23F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4C66D0-E01B-B5B3-B939-74CECBB68E9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5F212C-C82C-94BA-85DF-6426E23B34B7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3D71A9-884C-54DA-6D7F-9C9D2976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7" t="4432" r="10304" b="36295"/>
          <a:stretch/>
        </p:blipFill>
        <p:spPr>
          <a:xfrm>
            <a:off x="1914522" y="170186"/>
            <a:ext cx="1702955" cy="8130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5C5C1E-D977-044F-12D7-D1A0E40997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ABD824-FE4B-BA52-9229-D557082DEB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F45C27-9E93-3985-362C-AC0137A28CC1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60A94-E737-CBC9-7E82-9F28D21DB546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228178-7EA4-00C8-B0BF-84DACFE0CAEE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86174-2274-34CF-1DC9-8E60C7CBD489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938B5-09E3-FEB7-FE57-F52B3B7308ED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47DFD5-8C60-644F-1414-E292B861ED55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C9C2640-87D4-E5B0-327D-389FDE9685AF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913B78-49C9-3489-8B65-DD7F79430AFB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5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A2D7-A62A-59B3-CF91-0E5CCC135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BF7FDB9A-154D-424D-0FC9-1BF0E6C68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962277-6671-3A62-F1B7-7B2E716EB67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84FFFF-3383-847D-BBE1-A73252D70886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1A92DD-60AB-B637-8FA2-73125C1506F9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00DAF-470B-D59B-18FC-47D2B50368E2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51B2C6-42FE-1CC2-41C1-8872DC4D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774112-E6F9-FC14-E783-CB4260B2B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CA01FC-8140-EA82-5C31-DC03FCE8FCB1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30F47D-334E-BD71-9FDF-14CF918A31E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469EC-5463-2899-58B3-6BBD7D4B0ED0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BC6A7-D578-64F7-BC9C-BB8E51050092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F32BA-256D-3767-AC7F-D4AE4B780BE6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87E8E9-EC12-EF84-75AC-A338CE274E7C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E03CED2-CA68-21B4-23A0-3E9EB85B129C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273B82B-9D66-59D6-0C46-7F5674F1B8CA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F7D06F-BD89-ABF2-AA55-2F0E024B8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6" t="20046" r="79328" b="15494"/>
          <a:stretch/>
        </p:blipFill>
        <p:spPr>
          <a:xfrm>
            <a:off x="1928811" y="170187"/>
            <a:ext cx="630097" cy="12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7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4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PC 게임, 디지털 합성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7FE045E3-8DD5-5DCE-604C-13A5912BD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39" name="그림 38" descr="만화 영화이(가) 표시된 사진&#10;&#10;자동 생성된 설명">
            <a:extLst>
              <a:ext uri="{FF2B5EF4-FFF2-40B4-BE49-F238E27FC236}">
                <a16:creationId xmlns:a16="http://schemas.microsoft.com/office/drawing/2014/main" id="{D763A865-4383-CA94-53E1-89444B14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r="13999"/>
          <a:stretch/>
        </p:blipFill>
        <p:spPr>
          <a:xfrm>
            <a:off x="3949453" y="352425"/>
            <a:ext cx="2694498" cy="2464090"/>
          </a:xfrm>
          <a:prstGeom prst="rect">
            <a:avLst/>
          </a:prstGeom>
        </p:spPr>
      </p:pic>
      <p:pic>
        <p:nvPicPr>
          <p:cNvPr id="26" name="그림 25" descr="만화 영화이(가) 표시된 사진&#10;&#10;자동 생성된 설명">
            <a:extLst>
              <a:ext uri="{FF2B5EF4-FFF2-40B4-BE49-F238E27FC236}">
                <a16:creationId xmlns:a16="http://schemas.microsoft.com/office/drawing/2014/main" id="{F09039AF-CAEB-BDBD-3EC8-05663CCD3C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4" r="13999"/>
          <a:stretch/>
        </p:blipFill>
        <p:spPr>
          <a:xfrm>
            <a:off x="6948166" y="695325"/>
            <a:ext cx="2694498" cy="24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0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11235</TotalTime>
  <Words>804</Words>
  <Application>Microsoft Office PowerPoint</Application>
  <PresentationFormat>와이드스크린</PresentationFormat>
  <Paragraphs>246</Paragraphs>
  <Slides>43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8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936</cp:revision>
  <dcterms:created xsi:type="dcterms:W3CDTF">2024-10-29T05:59:45Z</dcterms:created>
  <dcterms:modified xsi:type="dcterms:W3CDTF">2024-12-20T06:35:57Z</dcterms:modified>
</cp:coreProperties>
</file>